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6" r:id="rId2"/>
    <p:sldId id="258" r:id="rId3"/>
    <p:sldId id="259" r:id="rId4"/>
    <p:sldId id="264" r:id="rId5"/>
    <p:sldId id="273" r:id="rId6"/>
    <p:sldId id="260" r:id="rId7"/>
    <p:sldId id="261" r:id="rId8"/>
    <p:sldId id="262" r:id="rId9"/>
    <p:sldId id="263" r:id="rId10"/>
    <p:sldId id="265" r:id="rId11"/>
    <p:sldId id="269" r:id="rId12"/>
    <p:sldId id="274" r:id="rId13"/>
    <p:sldId id="268" r:id="rId14"/>
    <p:sldId id="270" r:id="rId15"/>
    <p:sldId id="285" r:id="rId16"/>
    <p:sldId id="267" r:id="rId17"/>
    <p:sldId id="275" r:id="rId18"/>
    <p:sldId id="276" r:id="rId19"/>
    <p:sldId id="286" r:id="rId20"/>
    <p:sldId id="287" r:id="rId21"/>
    <p:sldId id="288" r:id="rId22"/>
    <p:sldId id="290" r:id="rId23"/>
    <p:sldId id="289" r:id="rId24"/>
    <p:sldId id="296" r:id="rId25"/>
    <p:sldId id="277" r:id="rId26"/>
    <p:sldId id="291" r:id="rId27"/>
    <p:sldId id="278" r:id="rId28"/>
    <p:sldId id="297" r:id="rId29"/>
    <p:sldId id="298" r:id="rId30"/>
    <p:sldId id="299" r:id="rId31"/>
    <p:sldId id="279" r:id="rId32"/>
    <p:sldId id="300" r:id="rId33"/>
    <p:sldId id="301" r:id="rId34"/>
    <p:sldId id="302" r:id="rId35"/>
    <p:sldId id="303" r:id="rId36"/>
    <p:sldId id="306" r:id="rId37"/>
    <p:sldId id="307" r:id="rId38"/>
    <p:sldId id="308" r:id="rId39"/>
    <p:sldId id="309" r:id="rId40"/>
    <p:sldId id="310" r:id="rId41"/>
    <p:sldId id="311" r:id="rId42"/>
    <p:sldId id="313" r:id="rId43"/>
    <p:sldId id="314" r:id="rId44"/>
    <p:sldId id="315" r:id="rId45"/>
    <p:sldId id="316" r:id="rId46"/>
    <p:sldId id="317" r:id="rId47"/>
    <p:sldId id="318" r:id="rId48"/>
    <p:sldId id="312" r:id="rId49"/>
    <p:sldId id="304" r:id="rId50"/>
    <p:sldId id="319" r:id="rId51"/>
    <p:sldId id="320" r:id="rId52"/>
    <p:sldId id="321" r:id="rId53"/>
    <p:sldId id="322" r:id="rId54"/>
    <p:sldId id="323" r:id="rId55"/>
    <p:sldId id="324" r:id="rId56"/>
    <p:sldId id="325" r:id="rId57"/>
    <p:sldId id="326" r:id="rId58"/>
    <p:sldId id="327" r:id="rId59"/>
    <p:sldId id="330" r:id="rId60"/>
    <p:sldId id="329" r:id="rId61"/>
    <p:sldId id="328" r:id="rId62"/>
    <p:sldId id="305" r:id="rId63"/>
    <p:sldId id="280" r:id="rId64"/>
    <p:sldId id="284" r:id="rId65"/>
    <p:sldId id="271" r:id="rId66"/>
    <p:sldId id="331" r:id="rId67"/>
    <p:sldId id="272" r:id="rId68"/>
    <p:sldId id="332" r:id="rId69"/>
    <p:sldId id="266" r:id="rId70"/>
    <p:sldId id="333" r:id="rId71"/>
    <p:sldId id="345" r:id="rId72"/>
    <p:sldId id="356" r:id="rId73"/>
    <p:sldId id="361" r:id="rId74"/>
    <p:sldId id="363" r:id="rId75"/>
    <p:sldId id="367" r:id="rId76"/>
    <p:sldId id="368" r:id="rId77"/>
    <p:sldId id="371" r:id="rId78"/>
    <p:sldId id="364" r:id="rId79"/>
    <p:sldId id="365" r:id="rId80"/>
    <p:sldId id="362" r:id="rId81"/>
    <p:sldId id="366" r:id="rId82"/>
    <p:sldId id="358" r:id="rId83"/>
    <p:sldId id="372" r:id="rId84"/>
    <p:sldId id="373" r:id="rId85"/>
    <p:sldId id="374" r:id="rId86"/>
    <p:sldId id="375" r:id="rId87"/>
    <p:sldId id="359" r:id="rId88"/>
    <p:sldId id="334" r:id="rId89"/>
    <p:sldId id="342" r:id="rId90"/>
    <p:sldId id="343" r:id="rId91"/>
    <p:sldId id="344" r:id="rId92"/>
    <p:sldId id="360" r:id="rId93"/>
    <p:sldId id="347" r:id="rId94"/>
    <p:sldId id="349" r:id="rId95"/>
    <p:sldId id="348" r:id="rId96"/>
    <p:sldId id="346" r:id="rId97"/>
    <p:sldId id="350" r:id="rId98"/>
    <p:sldId id="351" r:id="rId99"/>
    <p:sldId id="352" r:id="rId100"/>
    <p:sldId id="353" r:id="rId101"/>
    <p:sldId id="354" r:id="rId102"/>
    <p:sldId id="355" r:id="rId103"/>
    <p:sldId id="336" r:id="rId104"/>
    <p:sldId id="337" r:id="rId105"/>
    <p:sldId id="338" r:id="rId106"/>
    <p:sldId id="339" r:id="rId107"/>
    <p:sldId id="340" r:id="rId108"/>
    <p:sldId id="341" r:id="rId109"/>
    <p:sldId id="335" r:id="rId110"/>
    <p:sldId id="281" r:id="rId111"/>
    <p:sldId id="282" r:id="rId112"/>
    <p:sldId id="283" r:id="rId113"/>
    <p:sldId id="292" r:id="rId114"/>
    <p:sldId id="293" r:id="rId115"/>
    <p:sldId id="294" r:id="rId116"/>
    <p:sldId id="295" r:id="rId117"/>
    <p:sldId id="257" r:id="rId1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1" d="100"/>
          <a:sy n="131" d="100"/>
        </p:scale>
        <p:origin x="-120" y="-2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interSettings" Target="printerSettings/printerSettings1.bin"/><Relationship Id="rId121" Type="http://schemas.openxmlformats.org/officeDocument/2006/relationships/presProps" Target="presProps.xml"/><Relationship Id="rId122" Type="http://schemas.openxmlformats.org/officeDocument/2006/relationships/viewProps" Target="viewProps.xml"/><Relationship Id="rId123" Type="http://schemas.openxmlformats.org/officeDocument/2006/relationships/theme" Target="theme/theme1.xml"/><Relationship Id="rId12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8DD7DB-0A77-0C44-A90D-DA56DD16E7A1}" type="datetimeFigureOut">
              <a:rPr lang="en-US" smtClean="0"/>
              <a:t>5/4/16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88900-DA85-B941-B872-9A32732B8ECF}" type="slidenum">
              <a:rPr lang="en-US" smtClean="0"/>
              <a:t>‹#›</a:t>
            </a:fld>
            <a:endParaRPr lang="en-US"/>
          </a:p>
        </p:txBody>
      </p:sp>
    </p:spTree>
    <p:extLst>
      <p:ext uri="{BB962C8B-B14F-4D97-AF65-F5344CB8AC3E}">
        <p14:creationId xmlns:p14="http://schemas.microsoft.com/office/powerpoint/2010/main" val="4097080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63</a:t>
            </a:fld>
            <a:endParaRPr lang="en-US"/>
          </a:p>
        </p:txBody>
      </p:sp>
    </p:spTree>
    <p:extLst>
      <p:ext uri="{BB962C8B-B14F-4D97-AF65-F5344CB8AC3E}">
        <p14:creationId xmlns:p14="http://schemas.microsoft.com/office/powerpoint/2010/main" val="244534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64</a:t>
            </a:fld>
            <a:endParaRPr lang="en-US"/>
          </a:p>
        </p:txBody>
      </p:sp>
    </p:spTree>
    <p:extLst>
      <p:ext uri="{BB962C8B-B14F-4D97-AF65-F5344CB8AC3E}">
        <p14:creationId xmlns:p14="http://schemas.microsoft.com/office/powerpoint/2010/main" val="3277619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looking for</a:t>
            </a:r>
            <a:r>
              <a:rPr lang="en-US" baseline="0" dirty="0" smtClean="0"/>
              <a:t> an integer that matches a record in the database, so, raw </a:t>
            </a:r>
            <a:r>
              <a:rPr lang="en-US" baseline="0" dirty="0" err="1" smtClean="0"/>
              <a:t>sql</a:t>
            </a:r>
            <a:r>
              <a:rPr lang="en-US" baseline="0" dirty="0" smtClean="0"/>
              <a:t> would cause an error.</a:t>
            </a:r>
            <a:br>
              <a:rPr lang="en-US" baseline="0" dirty="0" smtClean="0"/>
            </a:br>
            <a:r>
              <a:rPr lang="en-US" baseline="0" dirty="0" smtClean="0"/>
              <a:t/>
            </a:r>
            <a:br>
              <a:rPr lang="en-US" baseline="0" dirty="0" smtClean="0"/>
            </a:br>
            <a:r>
              <a:rPr lang="en-US" baseline="0" dirty="0" smtClean="0"/>
              <a:t>However, someone could mess around with the number and still get access to records they shouldn’t have access to.  So make sure you’re checking if the current user should have access to the record.  That’s outside of the scope of this talk though, so I’m going to move right along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74</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passed in as a hash, AR escapes special characters and treats the entire thing like a string so even if you pass in some SQL it won't execute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77</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make videos about code at </a:t>
            </a:r>
            <a:r>
              <a:rPr lang="en-US" baseline="0" dirty="0" err="1" smtClean="0"/>
              <a:t>youtube.com</a:t>
            </a:r>
            <a:r>
              <a:rPr lang="en-US" baseline="0" dirty="0" smtClean="0"/>
              <a:t>/</a:t>
            </a:r>
            <a:r>
              <a:rPr lang="en-US" baseline="0" dirty="0" err="1" smtClean="0"/>
              <a:t>compchomp</a:t>
            </a:r>
            <a:r>
              <a:rPr lang="en-US" baseline="0" dirty="0" smtClean="0"/>
              <a:t> – if you like code and videos, I’d love to have you check them out.</a:t>
            </a:r>
            <a:br>
              <a:rPr lang="en-US" baseline="0" dirty="0" smtClean="0"/>
            </a:br>
            <a:endParaRPr lang="en-US" baseline="0" dirty="0" smtClean="0"/>
          </a:p>
          <a:p>
            <a:endParaRPr lang="en-US" baseline="0" dirty="0" smtClean="0"/>
          </a:p>
          <a:p>
            <a:r>
              <a:rPr lang="en-US" baseline="0" dirty="0" smtClean="0"/>
              <a:t>I’d also love to continue the conversation - I’m on Twitter @</a:t>
            </a:r>
            <a:r>
              <a:rPr lang="en-US" baseline="0" dirty="0" err="1" smtClean="0"/>
              <a:t>JessRudder</a:t>
            </a:r>
            <a:endParaRPr lang="en-US" baseline="0" dirty="0" smtClean="0"/>
          </a:p>
          <a:p>
            <a:endParaRPr lang="en-US" baseline="0" dirty="0" smtClean="0"/>
          </a:p>
          <a:p>
            <a:r>
              <a:rPr lang="en-US" baseline="0" dirty="0" smtClean="0"/>
              <a:t>And, I’ve “borrowed” the company credit card and we’ll be having drinks in the Hotel lounge before dinner.  Come talk diversity and help me spend some of that NY tech money.</a:t>
            </a:r>
          </a:p>
          <a:p>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117</a:t>
            </a:fld>
            <a:endParaRPr lang="en-US"/>
          </a:p>
        </p:txBody>
      </p:sp>
    </p:spTree>
    <p:extLst>
      <p:ext uri="{BB962C8B-B14F-4D97-AF65-F5344CB8AC3E}">
        <p14:creationId xmlns:p14="http://schemas.microsoft.com/office/powerpoint/2010/main" val="383927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45951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99119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21520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7911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2715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997637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BAC8F7-BD32-474E-B28A-204183C77CB1}" type="datetimeFigureOut">
              <a:rPr lang="en-US" smtClean="0"/>
              <a:t>5/4/16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31031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BAC8F7-BD32-474E-B28A-204183C77CB1}" type="datetimeFigureOut">
              <a:rPr lang="en-US" smtClean="0"/>
              <a:t>5/4/16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84010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AC8F7-BD32-474E-B28A-204183C77CB1}" type="datetimeFigureOut">
              <a:rPr lang="en-US" smtClean="0"/>
              <a:t>5/4/16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58645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72711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8643712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7BAC8F7-BD32-474E-B28A-204183C77CB1}" type="datetimeFigureOut">
              <a:rPr lang="en-US" smtClean="0"/>
              <a:t>5/4/16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F8A3030-C119-F641-8258-E4CC103D514D}" type="slidenum">
              <a:rPr lang="en-US" smtClean="0"/>
              <a:t>‹#›</a:t>
            </a:fld>
            <a:endParaRPr lang="en-US"/>
          </a:p>
        </p:txBody>
      </p:sp>
    </p:spTree>
    <p:extLst>
      <p:ext uri="{BB962C8B-B14F-4D97-AF65-F5344CB8AC3E}">
        <p14:creationId xmlns:p14="http://schemas.microsoft.com/office/powerpoint/2010/main" val="3540370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4077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disast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39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b-develop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37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37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37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293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293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2931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ourc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82931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975576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tch-c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inje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hack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c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9156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sonal-inf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bl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ld-to-vo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94830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usie-int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hr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9483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94830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94830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aci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9483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0817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qu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tch-reques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94830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mploye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ine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0641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i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0641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i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064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th-cas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d-do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3526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do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3526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dy-charac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35262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ql-sel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3526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sq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6226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dele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62269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taurant-tab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62269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estaurant-tab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6300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sie-tri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was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63000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63000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8962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8962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8962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896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8962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8962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2" descr="fortun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63000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3526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83676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31419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31419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31419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21167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21167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21167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21167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cker-harv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asy-to-autom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en-pw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year-ol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r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35262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atiron-ru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73415111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verse-gro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1087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ar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whe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56392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whe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uraliz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56392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tle-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ll-it-inj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56392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ll-it-inject-im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67944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65527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filled-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64550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64550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7521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filled-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7521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26572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887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88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64550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887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527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916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91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916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1691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527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uby-pat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56392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ll-requ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6794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ed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679441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cur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67944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997054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gic-pr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79997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plicated-da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799975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curs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799975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g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799975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2457</TotalTime>
  <Words>83</Words>
  <Application>Microsoft Macintosh PowerPoint</Application>
  <PresentationFormat>On-screen Show (16:9)</PresentationFormat>
  <Paragraphs>14</Paragraphs>
  <Slides>117</Slides>
  <Notes>5</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Flatiron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Rudder</dc:creator>
  <cp:lastModifiedBy>Jessica Rudder</cp:lastModifiedBy>
  <cp:revision>64</cp:revision>
  <dcterms:created xsi:type="dcterms:W3CDTF">2016-05-04T14:31:41Z</dcterms:created>
  <dcterms:modified xsi:type="dcterms:W3CDTF">2016-05-06T07:29:17Z</dcterms:modified>
</cp:coreProperties>
</file>